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B091-436E-41C5-AF42-6D8D13EA3CEA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9476-D62B-45AB-A5ED-8EED4EFF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B091-436E-41C5-AF42-6D8D13EA3CEA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9476-D62B-45AB-A5ED-8EED4EFF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B091-436E-41C5-AF42-6D8D13EA3CEA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9476-D62B-45AB-A5ED-8EED4EFF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B091-436E-41C5-AF42-6D8D13EA3CEA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9476-D62B-45AB-A5ED-8EED4EFF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B091-436E-41C5-AF42-6D8D13EA3CEA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9476-D62B-45AB-A5ED-8EED4EFF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B091-436E-41C5-AF42-6D8D13EA3CEA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9476-D62B-45AB-A5ED-8EED4EFF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B091-436E-41C5-AF42-6D8D13EA3CEA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9476-D62B-45AB-A5ED-8EED4EFF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B091-436E-41C5-AF42-6D8D13EA3CEA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9476-D62B-45AB-A5ED-8EED4EFF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B091-436E-41C5-AF42-6D8D13EA3CEA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9476-D62B-45AB-A5ED-8EED4EFF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B091-436E-41C5-AF42-6D8D13EA3CEA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9476-D62B-45AB-A5ED-8EED4EFF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B091-436E-41C5-AF42-6D8D13EA3CEA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9476-D62B-45AB-A5ED-8EED4EFF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8B091-436E-41C5-AF42-6D8D13EA3CEA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29476-D62B-45AB-A5ED-8EED4EFF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Printing </a:t>
            </a:r>
            <a:r>
              <a:rPr lang="en-US" dirty="0" smtClean="0"/>
              <a:t>Opportunity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66294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High Quality Printing, with Great Service,</a:t>
            </a:r>
          </a:p>
          <a:p>
            <a:r>
              <a:rPr lang="en-US" sz="2400" dirty="0" smtClean="0"/>
              <a:t> and Better for the Environment.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Now</a:t>
            </a:r>
            <a:endParaRPr lang="en-US" dirty="0"/>
          </a:p>
        </p:txBody>
      </p:sp>
      <p:pic>
        <p:nvPicPr>
          <p:cNvPr id="6" name="Picture 5" descr="sef-rida-9-peopl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371600"/>
            <a:ext cx="6705600" cy="5029200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>
          <a:xfrm rot="1592500">
            <a:off x="7103653" y="1422217"/>
            <a:ext cx="1890391" cy="1270366"/>
          </a:xfrm>
          <a:prstGeom prst="wedgeRoundRectCallou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en-US" dirty="0" smtClean="0"/>
              <a:t> Slow Service</a:t>
            </a:r>
          </a:p>
          <a:p>
            <a:pPr algn="ctr">
              <a:buFontTx/>
              <a:buChar char="-"/>
            </a:pPr>
            <a:r>
              <a:rPr lang="en-US" dirty="0" smtClean="0"/>
              <a:t> Expensive </a:t>
            </a:r>
          </a:p>
          <a:p>
            <a:pPr algn="ctr">
              <a:buFontTx/>
              <a:buChar char="-"/>
            </a:pPr>
            <a:r>
              <a:rPr lang="en-US" dirty="0" smtClean="0"/>
              <a:t> Low Quality</a:t>
            </a:r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Out There in the Market</a:t>
            </a:r>
            <a:endParaRPr lang="en-US" dirty="0"/>
          </a:p>
        </p:txBody>
      </p:sp>
      <p:pic>
        <p:nvPicPr>
          <p:cNvPr id="8" name="Picture 7" descr="largest cruise shi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828799"/>
            <a:ext cx="8305800" cy="4661965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 rot="1592500">
            <a:off x="6710736" y="1543498"/>
            <a:ext cx="2180580" cy="1645262"/>
          </a:xfrm>
          <a:prstGeom prst="wedgeRoundRectCallou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en-US" dirty="0" smtClean="0"/>
              <a:t> Self-Service</a:t>
            </a:r>
            <a:endParaRPr lang="en-US" dirty="0" smtClean="0"/>
          </a:p>
          <a:p>
            <a:pPr algn="ctr">
              <a:buFontTx/>
              <a:buChar char="-"/>
            </a:pPr>
            <a:r>
              <a:rPr lang="en-US" dirty="0" smtClean="0"/>
              <a:t> Huge </a:t>
            </a:r>
            <a:r>
              <a:rPr lang="en-US" dirty="0" smtClean="0"/>
              <a:t>Price</a:t>
            </a:r>
          </a:p>
          <a:p>
            <a:pPr algn="ctr">
              <a:buFontTx/>
              <a:buChar char="-"/>
            </a:pPr>
            <a:r>
              <a:rPr lang="en-US" dirty="0" smtClean="0"/>
              <a:t> Complicated Ordering</a:t>
            </a:r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</a:t>
            </a:r>
            <a:endParaRPr lang="en-US" dirty="0"/>
          </a:p>
        </p:txBody>
      </p:sp>
      <p:pic>
        <p:nvPicPr>
          <p:cNvPr id="5" name="Picture 4" descr="flying yac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524000"/>
            <a:ext cx="6781800" cy="5086350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 rot="1592500">
            <a:off x="7091068" y="1475579"/>
            <a:ext cx="2129228" cy="1270366"/>
          </a:xfrm>
          <a:prstGeom prst="wedgeRoundRectCallou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endParaRPr lang="en-US" dirty="0" smtClean="0"/>
          </a:p>
          <a:p>
            <a:pPr algn="ctr">
              <a:buFontTx/>
              <a:buChar char="-"/>
            </a:pPr>
            <a:r>
              <a:rPr lang="en-US" dirty="0" smtClean="0"/>
              <a:t>High-Quality</a:t>
            </a:r>
            <a:endParaRPr lang="en-US" dirty="0" smtClean="0"/>
          </a:p>
          <a:p>
            <a:pPr algn="ctr">
              <a:buFontTx/>
              <a:buChar char="-"/>
            </a:pPr>
            <a:r>
              <a:rPr lang="en-US" dirty="0" smtClean="0"/>
              <a:t>Great Service</a:t>
            </a:r>
            <a:endParaRPr lang="en-US" dirty="0" smtClean="0"/>
          </a:p>
          <a:p>
            <a:pPr algn="ctr">
              <a:buFontTx/>
              <a:buChar char="-"/>
            </a:pPr>
            <a:r>
              <a:rPr lang="en-US" dirty="0" smtClean="0"/>
              <a:t>Environmentally Friendly</a:t>
            </a:r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We’ve Found</a:t>
            </a:r>
            <a:endParaRPr lang="en-US" dirty="0"/>
          </a:p>
        </p:txBody>
      </p:sp>
      <p:pic>
        <p:nvPicPr>
          <p:cNvPr id="4" name="Picture 3" descr="solar-powered-boat_674684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295400"/>
            <a:ext cx="7924800" cy="5287509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 rot="1592500">
            <a:off x="6767658" y="1350969"/>
            <a:ext cx="2180651" cy="1679311"/>
          </a:xfrm>
          <a:prstGeom prst="wedgeRoundRectCallou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en-US" dirty="0" smtClean="0"/>
              <a:t> Latest Technology</a:t>
            </a:r>
            <a:endParaRPr lang="en-US" dirty="0" smtClean="0"/>
          </a:p>
          <a:p>
            <a:pPr algn="ctr">
              <a:buFontTx/>
              <a:buChar char="-"/>
            </a:pPr>
            <a:r>
              <a:rPr lang="en-US" dirty="0" smtClean="0"/>
              <a:t> Great Reviews</a:t>
            </a:r>
            <a:endParaRPr lang="en-US" dirty="0" smtClean="0"/>
          </a:p>
          <a:p>
            <a:pPr algn="ctr">
              <a:buFontTx/>
              <a:buChar char="-"/>
            </a:pPr>
            <a:r>
              <a:rPr lang="en-US" dirty="0" smtClean="0"/>
              <a:t> </a:t>
            </a:r>
            <a:r>
              <a:rPr lang="en-US" dirty="0" smtClean="0"/>
              <a:t>Super Green Company</a:t>
            </a:r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 Plan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Sunset Current Vendor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52400" y="2133600"/>
            <a:ext cx="3962400" cy="39512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Close out all orders past next month. </a:t>
            </a:r>
          </a:p>
          <a:p>
            <a:r>
              <a:rPr lang="en-US" dirty="0" smtClean="0"/>
              <a:t>Notify vendor to discontinue automated orders by XX/XX.</a:t>
            </a:r>
          </a:p>
          <a:p>
            <a:r>
              <a:rPr lang="en-US" dirty="0" smtClean="0"/>
              <a:t>Update internal vendor assignments for all new orders by XX/XX date.</a:t>
            </a:r>
          </a:p>
          <a:p>
            <a:r>
              <a:rPr lang="en-US" dirty="0" smtClean="0"/>
              <a:t>Have administrative update billing records and best practice documents by XX/XX date.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Launch New Partner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267200" y="2133600"/>
            <a:ext cx="4648200" cy="3951288"/>
          </a:xfrm>
        </p:spPr>
        <p:txBody>
          <a:bodyPr/>
          <a:lstStyle/>
          <a:p>
            <a:r>
              <a:rPr lang="en-US" dirty="0" smtClean="0"/>
              <a:t>Setup templates and upload visual assets for future print jobs by XX/XX date.</a:t>
            </a:r>
          </a:p>
          <a:p>
            <a:r>
              <a:rPr lang="en-US" dirty="0" smtClean="0"/>
              <a:t>Create new orders in their system by XX/XX date.</a:t>
            </a:r>
          </a:p>
          <a:p>
            <a:r>
              <a:rPr lang="en-US" dirty="0" smtClean="0"/>
              <a:t>Work with administrative to update billing records and best practice documents by XX/XX date.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1643</TotalTime>
  <Words>154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Printing Opportunity</vt:lpstr>
      <vt:lpstr>What We Have Now</vt:lpstr>
      <vt:lpstr>What’s Out There in the Market</vt:lpstr>
      <vt:lpstr>What We Want</vt:lpstr>
      <vt:lpstr>What We’ve Found</vt:lpstr>
      <vt:lpstr>Migration 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Griffin</dc:creator>
  <cp:lastModifiedBy>Griff</cp:lastModifiedBy>
  <cp:revision>6</cp:revision>
  <dcterms:created xsi:type="dcterms:W3CDTF">2016-06-09T20:41:19Z</dcterms:created>
  <dcterms:modified xsi:type="dcterms:W3CDTF">2016-08-28T22:12:33Z</dcterms:modified>
</cp:coreProperties>
</file>